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2"/>
  </p:sldMasterIdLst>
  <p:notesMasterIdLst>
    <p:notesMasterId r:id="rId19"/>
  </p:notesMasterIdLst>
  <p:handoutMasterIdLst>
    <p:handoutMasterId r:id="rId20"/>
  </p:handoutMasterIdLst>
  <p:sldIdLst>
    <p:sldId id="258" r:id="rId3"/>
    <p:sldId id="260" r:id="rId4"/>
    <p:sldId id="278" r:id="rId5"/>
    <p:sldId id="263" r:id="rId6"/>
    <p:sldId id="265" r:id="rId7"/>
    <p:sldId id="269" r:id="rId8"/>
    <p:sldId id="276" r:id="rId9"/>
    <p:sldId id="277" r:id="rId10"/>
    <p:sldId id="271" r:id="rId11"/>
    <p:sldId id="272" r:id="rId12"/>
    <p:sldId id="281" r:id="rId13"/>
    <p:sldId id="273" r:id="rId14"/>
    <p:sldId id="280" r:id="rId15"/>
    <p:sldId id="274" r:id="rId16"/>
    <p:sldId id="282" r:id="rId17"/>
    <p:sldId id="275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3B07"/>
    <a:srgbClr val="F86308"/>
    <a:srgbClr val="FF3300"/>
    <a:srgbClr val="0553D1"/>
    <a:srgbClr val="00B9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93" autoAdjust="0"/>
    <p:restoredTop sz="94640" autoAdjust="0"/>
  </p:normalViewPr>
  <p:slideViewPr>
    <p:cSldViewPr snapToGrid="0">
      <p:cViewPr>
        <p:scale>
          <a:sx n="80" d="100"/>
          <a:sy n="80" d="100"/>
        </p:scale>
        <p:origin x="966" y="52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2784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EBDA6D-DC69-4DCE-BAF7-6763517D3376}" type="datetimeFigureOut">
              <a:rPr lang="en-GB"/>
              <a:pPr/>
              <a:t>03/12/2012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977E94-A6AB-4E02-8E43-E89F9CF4757F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542583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7F6C43-988E-4257-9A1C-C162EF036D58}" type="datetimeFigureOut">
              <a:rPr lang="en-GB"/>
              <a:pPr/>
              <a:t>03/12/2012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D491D0-8E1B-49C7-849B-A28568D94497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263258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 bwMode="invGray"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832533" y="1371600"/>
            <a:ext cx="9359467" cy="2971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2832533" y="4462272"/>
            <a:ext cx="9359467" cy="10332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">
          <a:xfrm>
            <a:off x="3175199" y="1943842"/>
            <a:ext cx="8500062" cy="2387600"/>
          </a:xfrm>
        </p:spPr>
        <p:txBody>
          <a:bodyPr anchor="b"/>
          <a:lstStyle>
            <a:lvl1pPr algn="l">
              <a:lnSpc>
                <a:spcPct val="90000"/>
              </a:lnSpc>
              <a:defRPr sz="6000" b="1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75199" y="4538659"/>
            <a:ext cx="8500062" cy="865321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GB"/>
              <a:pPr/>
              <a:t>03/12/2012</a:t>
            </a:fld>
            <a:endParaRPr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47549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GB"/>
              <a:pPr/>
              <a:t>03/12/2012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64405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78199" y="462249"/>
            <a:ext cx="9693088" cy="571471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78199" y="6356350"/>
            <a:ext cx="1971947" cy="365125"/>
          </a:xfrm>
        </p:spPr>
        <p:txBody>
          <a:bodyPr/>
          <a:lstStyle/>
          <a:p>
            <a:fld id="{2CCFE9AC-F15C-4FA0-A6F1-298829FA691D}" type="datetimeFigureOut">
              <a:rPr lang="en-GB"/>
              <a:pPr/>
              <a:t>03/12/2012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82374" y="6356350"/>
            <a:ext cx="5687786" cy="365125"/>
          </a:xfrm>
        </p:spPr>
        <p:txBody>
          <a:bodyPr/>
          <a:lstStyle/>
          <a:p>
            <a:endParaRPr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 rot="5400000">
            <a:off x="7523375" y="2743540"/>
            <a:ext cx="6857433" cy="1371487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 rot="5400000">
            <a:off x="8267671" y="3370131"/>
            <a:ext cx="6858000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266348" y="462249"/>
            <a:ext cx="1370886" cy="571471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02389" y="6356350"/>
            <a:ext cx="1968898" cy="365125"/>
          </a:xfrm>
        </p:spPr>
        <p:txBody>
          <a:bodyPr/>
          <a:lstStyle/>
          <a:p>
            <a:fld id="{BD266BE7-899D-4075-917F-DBDE33B6B692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29411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GB"/>
              <a:pPr/>
              <a:t>03/12/2012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413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 bwMode="invGray"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502152" y="-20637"/>
            <a:ext cx="7315200" cy="434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3502152" y="4462272"/>
            <a:ext cx="7315200" cy="17190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">
          <a:xfrm>
            <a:off x="3838015" y="658346"/>
            <a:ext cx="6597464" cy="3664417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5000" b="1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38014" y="4589463"/>
            <a:ext cx="6597465" cy="1500187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GB"/>
              <a:pPr/>
              <a:t>03/12/2012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82452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80160" y="2194560"/>
            <a:ext cx="4489704" cy="398678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5368" y="2194560"/>
            <a:ext cx="4493424" cy="398678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GB"/>
              <a:pPr/>
              <a:t>03/12/2012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01040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0160" y="1828456"/>
            <a:ext cx="4489704" cy="8306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80160" y="2743194"/>
            <a:ext cx="4489704" cy="343376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9088" y="1828456"/>
            <a:ext cx="4489704" cy="8306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9088" y="2743194"/>
            <a:ext cx="4489704" cy="343376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GB"/>
              <a:pPr/>
              <a:t>03/12/2012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61286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GB"/>
              <a:pPr/>
              <a:t>03/12/2012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41611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GB"/>
              <a:pPr/>
              <a:t>03/12/2012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30296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>
            <a:lvl1pPr>
              <a:defRPr sz="30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18896" y="2465294"/>
            <a:ext cx="5389895" cy="4392706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1818" y="2465294"/>
            <a:ext cx="3834874" cy="3711669"/>
          </a:xfrm>
        </p:spPr>
        <p:txBody>
          <a:bodyPr>
            <a:normAutofit/>
          </a:bodyPr>
          <a:lstStyle>
            <a:lvl1pPr marL="0" indent="0">
              <a:spcBef>
                <a:spcPts val="1500"/>
              </a:spcBef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GB"/>
              <a:pPr/>
              <a:t>03/12/2012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14742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>
            <a:lvl1pPr>
              <a:defRPr sz="30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518896" y="1828456"/>
            <a:ext cx="5389895" cy="5029544"/>
          </a:xfrm>
        </p:spPr>
        <p:txBody>
          <a:bodyPr tIns="13716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1819" y="2465293"/>
            <a:ext cx="3834874" cy="3711669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GB"/>
              <a:pPr/>
              <a:t>03/12/2012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61366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347472"/>
            <a:ext cx="12188952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0" y="457200"/>
            <a:ext cx="12188952" cy="1371257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1280160" y="466343"/>
            <a:ext cx="9628632" cy="1362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0160" y="2190749"/>
            <a:ext cx="9628632" cy="39862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80160" y="6356350"/>
            <a:ext cx="19719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CFE9AC-F15C-4FA0-A6F1-298829FA691D}" type="datetimeFigureOut">
              <a:rPr lang="en-GB"/>
              <a:pPr/>
              <a:t>03/12/2012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52107" y="6356350"/>
            <a:ext cx="56877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939894" y="6356350"/>
            <a:ext cx="19688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266BE7-899D-4075-917F-DBDE33B6B692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71921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5000"/>
        </a:lnSpc>
        <a:spcBef>
          <a:spcPct val="0"/>
        </a:spcBef>
        <a:buNone/>
        <a:defRPr sz="30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500"/>
        </a:spcBef>
        <a:buFont typeface="Wingdings" panose="05000000000000000000" pitchFamily="2" charset="2"/>
        <a:buChar char="§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gif"/><Relationship Id="rId3" Type="http://schemas.openxmlformats.org/officeDocument/2006/relationships/image" Target="../media/image36.jpeg"/><Relationship Id="rId7" Type="http://schemas.openxmlformats.org/officeDocument/2006/relationships/image" Target="../media/image40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9.jpeg"/><Relationship Id="rId5" Type="http://schemas.openxmlformats.org/officeDocument/2006/relationships/image" Target="../media/image38.jpeg"/><Relationship Id="rId4" Type="http://schemas.openxmlformats.org/officeDocument/2006/relationships/image" Target="../media/image37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jpeg"/><Relationship Id="rId4" Type="http://schemas.openxmlformats.org/officeDocument/2006/relationships/image" Target="../media/image46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0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3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6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7" Type="http://schemas.openxmlformats.org/officeDocument/2006/relationships/image" Target="../media/image20.jpe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G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eg"/><Relationship Id="rId5" Type="http://schemas.microsoft.com/office/2007/relationships/hdphoto" Target="../media/hdphoto2.wdp"/><Relationship Id="rId4" Type="http://schemas.openxmlformats.org/officeDocument/2006/relationships/image" Target="../media/image23.gif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jpeg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eg"/><Relationship Id="rId3" Type="http://schemas.microsoft.com/office/2007/relationships/hdphoto" Target="../media/hdphoto4.wdp"/><Relationship Id="rId7" Type="http://schemas.openxmlformats.org/officeDocument/2006/relationships/image" Target="../media/image33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jpeg"/><Relationship Id="rId5" Type="http://schemas.openxmlformats.org/officeDocument/2006/relationships/image" Target="../media/image31.jpeg"/><Relationship Id="rId4" Type="http://schemas.openxmlformats.org/officeDocument/2006/relationships/image" Target="../media/image3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Foreign Feast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Students Learning with Communities</a:t>
            </a:r>
            <a:endParaRPr lang="en-GB" sz="3200" dirty="0"/>
          </a:p>
        </p:txBody>
      </p:sp>
      <p:pic>
        <p:nvPicPr>
          <p:cNvPr id="4" name="Picture 3" descr="rainbow.g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4509514" flipH="1">
            <a:off x="-333948" y="-1269066"/>
            <a:ext cx="2734953" cy="34260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 rot="19451368">
            <a:off x="-17054" y="56015"/>
            <a:ext cx="236641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4200" b="1" dirty="0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rgbClr val="FF3300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7</a:t>
            </a:r>
            <a:r>
              <a:rPr lang="en-IE" sz="4200" b="1" dirty="0" smtClean="0">
                <a:ln w="19050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 </a:t>
            </a:r>
            <a:r>
              <a:rPr lang="en-IE" sz="4200" b="1" dirty="0" smtClean="0">
                <a:ln w="19050">
                  <a:solidFill>
                    <a:schemeClr val="bg1">
                      <a:lumMod val="10000"/>
                    </a:schemeClr>
                  </a:solidFill>
                  <a:prstDash val="solid"/>
                </a:ln>
                <a:solidFill>
                  <a:schemeClr val="bg1">
                    <a:lumMod val="10000"/>
                  </a:schemeClr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Rainbows</a:t>
            </a:r>
            <a:endParaRPr lang="en-IE" sz="4200" b="1" dirty="0">
              <a:ln w="19050">
                <a:solidFill>
                  <a:schemeClr val="bg1">
                    <a:lumMod val="10000"/>
                  </a:schemeClr>
                </a:solidFill>
                <a:prstDash val="solid"/>
              </a:ln>
              <a:solidFill>
                <a:schemeClr val="bg1">
                  <a:lumMod val="10000"/>
                </a:schemeClr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32698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HP\Desktop\Charity\Nigella afternoon tea savouries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868183">
            <a:off x="8305928" y="1566465"/>
            <a:ext cx="3638845" cy="272913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11" name="Picture 2" descr="C:\Users\HP\Desktop\Charity\Nigella afternoon tea savouries.JPG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 rot="420792">
            <a:off x="156527" y="1492577"/>
            <a:ext cx="2695440" cy="272913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10" name="Picture 2" descr="C:\Users\HP\Desktop\Charity\Nigella afternoon tea savouries.JPG"/>
          <p:cNvPicPr>
            <a:picLocks noChangeAspect="1" noChangeArrowheads="1"/>
          </p:cNvPicPr>
          <p:nvPr/>
        </p:nvPicPr>
        <p:blipFill>
          <a:blip r:embed="rId4" cstate="print"/>
          <a:stretch>
            <a:fillRect/>
          </a:stretch>
        </p:blipFill>
        <p:spPr bwMode="auto">
          <a:xfrm rot="20868183">
            <a:off x="247226" y="2704515"/>
            <a:ext cx="3638845" cy="272913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E" sz="4800" b="1" dirty="0" smtClean="0"/>
              <a:t>Sweet vs. Savoury</a:t>
            </a:r>
            <a:endParaRPr lang="en-IE" sz="4800" b="1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738533">
            <a:off x="7955478" y="3064324"/>
            <a:ext cx="3985655" cy="278331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  <a:extLst/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960881" y="4298867"/>
            <a:ext cx="2923744" cy="231560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  <a:extLst/>
        </p:spPr>
      </p:pic>
      <p:pic>
        <p:nvPicPr>
          <p:cNvPr id="9" name="Picture 2" descr="C:\Users\HP\Desktop\Charity\Nigella afternoon tea savouries.JPG"/>
          <p:cNvPicPr>
            <a:picLocks noChangeAspect="1" noChangeArrowheads="1"/>
          </p:cNvPicPr>
          <p:nvPr/>
        </p:nvPicPr>
        <p:blipFill>
          <a:blip r:embed="rId7" cstate="print"/>
          <a:stretch>
            <a:fillRect/>
          </a:stretch>
        </p:blipFill>
        <p:spPr bwMode="auto">
          <a:xfrm rot="537968">
            <a:off x="166618" y="4401138"/>
            <a:ext cx="3638845" cy="242347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12" name="Picture 11" descr="balance2.gif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 flipH="1">
            <a:off x="3867397" y="2992582"/>
            <a:ext cx="3855928" cy="28196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Solna_Brick_wall_vilt_forband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643763" y="1828800"/>
            <a:ext cx="8843158" cy="6632369"/>
          </a:xfrm>
        </p:spPr>
      </p:pic>
      <p:pic>
        <p:nvPicPr>
          <p:cNvPr id="5" name="Picture 2" descr="C:\Users\HP\Desktop\Charity\poster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8543" y="2294986"/>
            <a:ext cx="3420980" cy="48815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C:\Users\HP\Desktop\Charity\poster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6579" y="2304882"/>
            <a:ext cx="3420980" cy="48815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C:\Users\HP\Desktop\Charity\poster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0346" y="2293007"/>
            <a:ext cx="3420980" cy="48815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C:\Users\HP\Desktop\Charity\poster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0360" y="2304882"/>
            <a:ext cx="3420980" cy="48815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C:\Users\HP\Desktop\Charity\poster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4128" y="2304882"/>
            <a:ext cx="3420980" cy="48815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C:\Users\HP\Desktop\Charity\poster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9769" y="2304883"/>
            <a:ext cx="3420980" cy="48815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C:\Users\HP\Desktop\Charity\poster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3535" y="2304883"/>
            <a:ext cx="3420980" cy="48815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C:\Users\HP\Desktop\Charity\poster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9176" y="2293006"/>
            <a:ext cx="3420980" cy="48815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C:\Users\HP\Desktop\Charity\poster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818" y="2293006"/>
            <a:ext cx="3420980" cy="48815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itle 11"/>
          <p:cNvSpPr>
            <a:spLocks noGrp="1"/>
          </p:cNvSpPr>
          <p:nvPr>
            <p:ph type="title"/>
          </p:nvPr>
        </p:nvSpPr>
        <p:spPr>
          <a:xfrm>
            <a:off x="1280160" y="466343"/>
            <a:ext cx="9628632" cy="1362113"/>
          </a:xfrm>
        </p:spPr>
        <p:txBody>
          <a:bodyPr>
            <a:normAutofit/>
          </a:bodyPr>
          <a:lstStyle/>
          <a:p>
            <a:pPr algn="ctr"/>
            <a:r>
              <a:rPr lang="en-IE" sz="4800" b="1" dirty="0" smtClean="0"/>
              <a:t>More Posters</a:t>
            </a:r>
            <a:endParaRPr lang="en-IE" sz="4800" b="1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1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45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8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15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E" sz="4800" b="1" dirty="0" smtClean="0"/>
              <a:t>Plan and Organise</a:t>
            </a:r>
            <a:endParaRPr lang="en-IE" sz="4800" b="1" dirty="0"/>
          </a:p>
        </p:txBody>
      </p:sp>
      <p:pic>
        <p:nvPicPr>
          <p:cNvPr id="7" name="Picture 6" descr="DI_SuccessfulChapters3.g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240421" y="2090057"/>
            <a:ext cx="4705667" cy="41529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 descr="Plan-A-B-C3-387x400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49692" y="2200893"/>
            <a:ext cx="3686175" cy="381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 descr="plan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20302885">
            <a:off x="562906" y="3132598"/>
            <a:ext cx="4677448" cy="233872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10" name="Picture 9" descr="nota.jpg"/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41319" y="1710047"/>
            <a:ext cx="2457757" cy="224270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 descr="C:\Users\HP\Desktop\Charity\dealing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448" y="3031983"/>
            <a:ext cx="5080000" cy="34417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  <a:extLst/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E" sz="4800" b="1" dirty="0" smtClean="0"/>
              <a:t>Communication Skills</a:t>
            </a:r>
            <a:endParaRPr lang="en-IE" sz="4800" b="1" dirty="0"/>
          </a:p>
        </p:txBody>
      </p:sp>
      <p:pic>
        <p:nvPicPr>
          <p:cNvPr id="8" name="Picture 7" descr="DSCF0562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5752065">
            <a:off x="6905585" y="2885297"/>
            <a:ext cx="4349665" cy="326224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4100" name="Picture 4" descr="C:\Users\HP\Desktop\Charity\_1739247_dmarksforeuros_afp300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7752" y="2434041"/>
            <a:ext cx="2857500" cy="17145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2711504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1098884">
            <a:off x="8123384" y="1766823"/>
            <a:ext cx="3628137" cy="338834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  <a:extLst/>
        </p:spPr>
      </p:pic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E" sz="4800" b="1" dirty="0" smtClean="0"/>
              <a:t>Food Types</a:t>
            </a:r>
            <a:endParaRPr lang="en-IE" sz="4800" b="1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20777330">
            <a:off x="-82628" y="2210367"/>
            <a:ext cx="3552651" cy="237021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  <a:extLst/>
        </p:spPr>
      </p:pic>
      <p:pic>
        <p:nvPicPr>
          <p:cNvPr id="5122" name="Picture 2" descr="C:\Users\HP\Desktop\Charity\arabian coffee.gi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61754">
            <a:off x="4417656" y="3858248"/>
            <a:ext cx="2523600" cy="232532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  <a:extLst/>
        </p:spPr>
      </p:pic>
      <p:sp>
        <p:nvSpPr>
          <p:cNvPr id="4" name="TextBox 3"/>
          <p:cNvSpPr txBox="1"/>
          <p:nvPr/>
        </p:nvSpPr>
        <p:spPr>
          <a:xfrm rot="20800037">
            <a:off x="407875" y="4638110"/>
            <a:ext cx="310782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/>
              <a:t>Pakistani</a:t>
            </a:r>
          </a:p>
          <a:p>
            <a:pPr algn="ctr"/>
            <a:r>
              <a:rPr lang="en-US" sz="3200" b="1" dirty="0" err="1" smtClean="0"/>
              <a:t>Pakora</a:t>
            </a:r>
            <a:r>
              <a:rPr lang="en-US" sz="3200" b="1" dirty="0" smtClean="0"/>
              <a:t> &amp; Samosa</a:t>
            </a:r>
            <a:endParaRPr lang="en-GB" sz="3200" b="1" dirty="0"/>
          </a:p>
        </p:txBody>
      </p:sp>
      <p:sp>
        <p:nvSpPr>
          <p:cNvPr id="10" name="TextBox 9"/>
          <p:cNvSpPr txBox="1"/>
          <p:nvPr/>
        </p:nvSpPr>
        <p:spPr>
          <a:xfrm rot="20800037">
            <a:off x="4213634" y="2770572"/>
            <a:ext cx="285361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/>
              <a:t>Arabian coffee</a:t>
            </a:r>
          </a:p>
          <a:p>
            <a:pPr algn="ctr"/>
            <a:r>
              <a:rPr lang="en-US" sz="3200" b="1" dirty="0" smtClean="0"/>
              <a:t>&amp; Dates</a:t>
            </a:r>
            <a:endParaRPr lang="en-GB" sz="3200" b="1" dirty="0"/>
          </a:p>
        </p:txBody>
      </p:sp>
      <p:sp>
        <p:nvSpPr>
          <p:cNvPr id="13" name="TextBox 12"/>
          <p:cNvSpPr txBox="1"/>
          <p:nvPr/>
        </p:nvSpPr>
        <p:spPr>
          <a:xfrm rot="1093713">
            <a:off x="8324065" y="5146259"/>
            <a:ext cx="237524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/>
              <a:t>Romanian </a:t>
            </a:r>
          </a:p>
          <a:p>
            <a:pPr algn="ctr"/>
            <a:r>
              <a:rPr lang="en-US" sz="3200" b="1" dirty="0" smtClean="0"/>
              <a:t>Snow-white</a:t>
            </a:r>
            <a:endParaRPr lang="en-GB" sz="3200" b="1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/>
      <p:bldP spid="1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E" sz="4800" b="1" dirty="0" smtClean="0"/>
              <a:t>Food Types</a:t>
            </a:r>
            <a:endParaRPr lang="en-IE" sz="4800" b="1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20923105">
            <a:off x="747262" y="1943339"/>
            <a:ext cx="1999548" cy="353435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4" name="TextBox 3"/>
          <p:cNvSpPr txBox="1"/>
          <p:nvPr/>
        </p:nvSpPr>
        <p:spPr>
          <a:xfrm rot="21064618">
            <a:off x="419002" y="5358828"/>
            <a:ext cx="342905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/>
              <a:t>Polish Cinnamon apple tart</a:t>
            </a:r>
            <a:endParaRPr lang="en-GB" sz="3200" b="1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392903">
            <a:off x="3911269" y="1986104"/>
            <a:ext cx="2684101" cy="290046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  <a:extLst/>
        </p:spPr>
      </p:pic>
      <p:sp>
        <p:nvSpPr>
          <p:cNvPr id="6" name="TextBox 5"/>
          <p:cNvSpPr txBox="1"/>
          <p:nvPr/>
        </p:nvSpPr>
        <p:spPr>
          <a:xfrm rot="393536">
            <a:off x="4006952" y="5014312"/>
            <a:ext cx="330786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/>
              <a:t>Saudi Arabian </a:t>
            </a:r>
            <a:r>
              <a:rPr lang="en-US" sz="3200" b="1" dirty="0" err="1" smtClean="0"/>
              <a:t>Maa’moul</a:t>
            </a:r>
            <a:endParaRPr lang="en-GB" sz="3200" b="1" dirty="0"/>
          </a:p>
        </p:txBody>
      </p:sp>
      <p:pic>
        <p:nvPicPr>
          <p:cNvPr id="7" name="Picture 6" descr="Oman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651925">
            <a:off x="7786919" y="2054429"/>
            <a:ext cx="3385753" cy="318852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8" name="TextBox 7"/>
          <p:cNvSpPr txBox="1"/>
          <p:nvPr/>
        </p:nvSpPr>
        <p:spPr>
          <a:xfrm rot="21208692">
            <a:off x="7710074" y="5602938"/>
            <a:ext cx="33078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/>
              <a:t>Omani </a:t>
            </a:r>
            <a:r>
              <a:rPr lang="en-US" sz="3200" b="1" dirty="0" err="1" smtClean="0"/>
              <a:t>Baqlawah</a:t>
            </a:r>
            <a:endParaRPr lang="en-GB" sz="3200" b="1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78637" y="4886346"/>
            <a:ext cx="6597465" cy="1500187"/>
          </a:xfrm>
        </p:spPr>
        <p:txBody>
          <a:bodyPr>
            <a:normAutofit/>
          </a:bodyPr>
          <a:lstStyle/>
          <a:p>
            <a:pPr algn="ctr"/>
            <a:r>
              <a:rPr lang="en-IE" sz="4800" b="1" smtClean="0"/>
              <a:t>Bringing People </a:t>
            </a:r>
            <a:r>
              <a:rPr lang="en-IE" sz="4800" b="1" dirty="0"/>
              <a:t>T</a:t>
            </a:r>
            <a:r>
              <a:rPr lang="en-IE" sz="4800" b="1" smtClean="0"/>
              <a:t>ogether</a:t>
            </a:r>
            <a:endParaRPr lang="en-IE" sz="4800" b="1" dirty="0"/>
          </a:p>
        </p:txBody>
      </p:sp>
      <p:pic>
        <p:nvPicPr>
          <p:cNvPr id="4" name="Picture 3" descr="Hands-holding-globe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115161" y="0"/>
            <a:ext cx="6168869" cy="410615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800" b="1" dirty="0" smtClean="0"/>
              <a:t>Members</a:t>
            </a:r>
            <a:endParaRPr lang="en-US" sz="4800" b="1" dirty="0"/>
          </a:p>
        </p:txBody>
      </p:sp>
      <p:sp>
        <p:nvSpPr>
          <p:cNvPr id="14" name="Content Placeholder 13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IE" sz="2600" b="1" dirty="0" smtClean="0"/>
              <a:t>Juhaina Aljashmi</a:t>
            </a:r>
          </a:p>
          <a:p>
            <a:pPr marL="514350" indent="-514350">
              <a:buFont typeface="+mj-lt"/>
              <a:buAutoNum type="arabicPeriod"/>
            </a:pPr>
            <a:endParaRPr lang="en-IE" sz="2600" b="1" dirty="0" smtClean="0"/>
          </a:p>
          <a:p>
            <a:pPr marL="514350" indent="-514350">
              <a:buFont typeface="+mj-lt"/>
              <a:buAutoNum type="arabicPeriod"/>
            </a:pPr>
            <a:r>
              <a:rPr lang="en-IE" sz="2600" b="1" dirty="0" smtClean="0"/>
              <a:t>Hajar Alzahrani</a:t>
            </a:r>
          </a:p>
          <a:p>
            <a:pPr marL="514350" indent="-514350">
              <a:buFont typeface="+mj-lt"/>
              <a:buAutoNum type="arabicPeriod"/>
            </a:pPr>
            <a:endParaRPr lang="en-IE" sz="2600" b="1" dirty="0" smtClean="0"/>
          </a:p>
          <a:p>
            <a:pPr marL="514350" indent="-514350">
              <a:buFont typeface="+mj-lt"/>
              <a:buAutoNum type="arabicPeriod"/>
            </a:pPr>
            <a:r>
              <a:rPr lang="en-IE" sz="2600" b="1" dirty="0" smtClean="0"/>
              <a:t>Saira Barlas</a:t>
            </a:r>
          </a:p>
          <a:p>
            <a:pPr marL="514350" indent="-514350">
              <a:buFont typeface="+mj-lt"/>
              <a:buAutoNum type="arabicPeriod"/>
            </a:pPr>
            <a:endParaRPr lang="en-IE" sz="2600" b="1" dirty="0" smtClean="0"/>
          </a:p>
          <a:p>
            <a:pPr marL="514350" indent="-514350">
              <a:buFont typeface="+mj-lt"/>
              <a:buAutoNum type="arabicPeriod"/>
            </a:pPr>
            <a:r>
              <a:rPr lang="en-IE" sz="2600" b="1" dirty="0" smtClean="0"/>
              <a:t>Bianca-Denise Lazar</a:t>
            </a:r>
          </a:p>
          <a:p>
            <a:pPr>
              <a:buNone/>
            </a:pP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 startAt="5"/>
            </a:pPr>
            <a:r>
              <a:rPr lang="en-IE" sz="2600" b="1" dirty="0" smtClean="0"/>
              <a:t>Adam Miedziejewski</a:t>
            </a:r>
          </a:p>
          <a:p>
            <a:pPr marL="514350" indent="-514350">
              <a:buFont typeface="+mj-lt"/>
              <a:buAutoNum type="arabicPeriod" startAt="5"/>
            </a:pPr>
            <a:endParaRPr lang="en-IE" sz="2600" b="1" dirty="0" smtClean="0"/>
          </a:p>
          <a:p>
            <a:pPr marL="514350" indent="-514350">
              <a:buFont typeface="+mj-lt"/>
              <a:buAutoNum type="arabicPeriod" startAt="5"/>
            </a:pPr>
            <a:r>
              <a:rPr lang="en-IE" sz="2600" b="1" dirty="0" smtClean="0"/>
              <a:t>Maximilian Mihoc</a:t>
            </a:r>
          </a:p>
          <a:p>
            <a:pPr marL="514350" indent="-514350">
              <a:buFont typeface="+mj-lt"/>
              <a:buAutoNum type="arabicPeriod" startAt="5"/>
            </a:pPr>
            <a:endParaRPr lang="en-IE" sz="2600" b="1" dirty="0" smtClean="0"/>
          </a:p>
          <a:p>
            <a:pPr marL="514350" indent="-514350">
              <a:buFont typeface="+mj-lt"/>
              <a:buAutoNum type="arabicPeriod" startAt="5"/>
            </a:pPr>
            <a:r>
              <a:rPr lang="en-IE" sz="2600" b="1" dirty="0" smtClean="0"/>
              <a:t>Cormac Montague</a:t>
            </a:r>
          </a:p>
          <a:p>
            <a:pPr>
              <a:buNone/>
            </a:pPr>
            <a:endParaRPr lang="en-IE" dirty="0" smtClean="0"/>
          </a:p>
          <a:p>
            <a:pPr>
              <a:buNone/>
            </a:pPr>
            <a:endParaRPr lang="en-IE" dirty="0"/>
          </a:p>
        </p:txBody>
      </p:sp>
      <p:pic>
        <p:nvPicPr>
          <p:cNvPr id="5" name="Picture 4" descr="rainbow.g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4509514" flipH="1">
            <a:off x="-333948" y="-1269066"/>
            <a:ext cx="2734953" cy="34260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 rot="19451368">
            <a:off x="-17054" y="56015"/>
            <a:ext cx="236641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4200" b="1" dirty="0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rgbClr val="FF3300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7</a:t>
            </a:r>
            <a:r>
              <a:rPr lang="en-IE" sz="4200" b="1" dirty="0" smtClean="0">
                <a:ln w="19050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 </a:t>
            </a:r>
            <a:r>
              <a:rPr lang="en-IE" sz="4200" b="1" dirty="0" smtClean="0">
                <a:ln w="19050">
                  <a:solidFill>
                    <a:schemeClr val="bg1">
                      <a:lumMod val="10000"/>
                    </a:schemeClr>
                  </a:solidFill>
                  <a:prstDash val="solid"/>
                </a:ln>
                <a:solidFill>
                  <a:schemeClr val="bg1">
                    <a:lumMod val="10000"/>
                  </a:schemeClr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Rainbows</a:t>
            </a:r>
            <a:endParaRPr lang="en-IE" sz="4200" b="1" dirty="0">
              <a:ln w="19050">
                <a:solidFill>
                  <a:schemeClr val="bg1">
                    <a:lumMod val="10000"/>
                  </a:schemeClr>
                </a:solidFill>
                <a:prstDash val="solid"/>
              </a:ln>
              <a:solidFill>
                <a:schemeClr val="bg1">
                  <a:lumMod val="10000"/>
                </a:schemeClr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40355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87c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51813" y="385861"/>
            <a:ext cx="6068291" cy="622275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12" name="Content Placeholder 15" descr="WhitegloveSilverPlatterSized.jpeg"/>
          <p:cNvPicPr>
            <a:picLocks noGrp="1" noChangeAspect="1"/>
          </p:cNvPicPr>
          <p:nvPr>
            <p:ph idx="1"/>
          </p:nvPr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2715490" y="0"/>
            <a:ext cx="7517081" cy="6865601"/>
          </a:xfr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international_map_bg.jp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76890" y="1640774"/>
            <a:ext cx="11195887" cy="521722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9" name="Picture 8" descr="godlo21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9135" y="3776352"/>
            <a:ext cx="1037622" cy="13009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 descr="oak_harp03.jpg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142504" y="1923802"/>
            <a:ext cx="1407225" cy="14072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 descr="stema5.jpg"/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34538" y="5481175"/>
            <a:ext cx="1012371" cy="13768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 descr="250px-Coat_of_arms_of_Oman.svg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724284" y="3575859"/>
            <a:ext cx="1091664" cy="10960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 descr="sa-nat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605220" y="1981288"/>
            <a:ext cx="1080099" cy="11782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 descr="National Emblem.pn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607634" y="5037714"/>
            <a:ext cx="1433945" cy="16659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7" name="Title 6"/>
          <p:cNvSpPr>
            <a:spLocks noGrp="1"/>
          </p:cNvSpPr>
          <p:nvPr>
            <p:ph type="title"/>
          </p:nvPr>
        </p:nvSpPr>
        <p:spPr>
          <a:xfrm>
            <a:off x="1280160" y="466343"/>
            <a:ext cx="9628632" cy="1362113"/>
          </a:xfrm>
        </p:spPr>
        <p:txBody>
          <a:bodyPr>
            <a:normAutofit/>
          </a:bodyPr>
          <a:lstStyle/>
          <a:p>
            <a:pPr algn="ctr"/>
            <a:r>
              <a:rPr lang="en-IE" sz="4800" b="1" dirty="0" smtClean="0"/>
              <a:t>Why?</a:t>
            </a:r>
            <a:endParaRPr lang="en-IE" sz="4800" b="1" dirty="0"/>
          </a:p>
        </p:txBody>
      </p:sp>
      <p:sp>
        <p:nvSpPr>
          <p:cNvPr id="19" name="5-Point Star 18"/>
          <p:cNvSpPr/>
          <p:nvPr/>
        </p:nvSpPr>
        <p:spPr>
          <a:xfrm>
            <a:off x="4940135" y="2565069"/>
            <a:ext cx="237506" cy="225631"/>
          </a:xfrm>
          <a:prstGeom prst="star5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20" name="5-Point Star 19"/>
          <p:cNvSpPr/>
          <p:nvPr/>
        </p:nvSpPr>
        <p:spPr>
          <a:xfrm>
            <a:off x="5791201" y="2586841"/>
            <a:ext cx="237506" cy="225631"/>
          </a:xfrm>
          <a:prstGeom prst="star5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21" name="5-Point Star 20"/>
          <p:cNvSpPr/>
          <p:nvPr/>
        </p:nvSpPr>
        <p:spPr>
          <a:xfrm>
            <a:off x="5995060" y="2812472"/>
            <a:ext cx="237506" cy="225631"/>
          </a:xfrm>
          <a:prstGeom prst="star5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22" name="5-Point Star 21"/>
          <p:cNvSpPr/>
          <p:nvPr/>
        </p:nvSpPr>
        <p:spPr>
          <a:xfrm>
            <a:off x="6671953" y="3596243"/>
            <a:ext cx="237506" cy="225631"/>
          </a:xfrm>
          <a:prstGeom prst="star5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23" name="5-Point Star 22"/>
          <p:cNvSpPr/>
          <p:nvPr/>
        </p:nvSpPr>
        <p:spPr>
          <a:xfrm>
            <a:off x="7146966" y="3714996"/>
            <a:ext cx="237506" cy="225631"/>
          </a:xfrm>
          <a:prstGeom prst="star5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24" name="5-Point Star 23"/>
          <p:cNvSpPr/>
          <p:nvPr/>
        </p:nvSpPr>
        <p:spPr>
          <a:xfrm>
            <a:off x="7515102" y="3382487"/>
            <a:ext cx="237506" cy="225631"/>
          </a:xfrm>
          <a:prstGeom prst="star5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249699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7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" dur="250" autoRev="1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4" dur="250" autoRev="1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5" dur="250" autoRev="1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250" autoRev="1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7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7" dur="250" autoRev="1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8" dur="250" autoRev="1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9" dur="250" autoRev="1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0" dur="250" autoRev="1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7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1" dur="250" autoRev="1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42" dur="250" autoRev="1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43" dur="250" autoRev="1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4" dur="250" autoRev="1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27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5" dur="250" autoRev="1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56" dur="250" autoRev="1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57" dur="250" autoRev="1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8" dur="250" autoRev="1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27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9" dur="250" autoRev="1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0" dur="250" autoRev="1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71" dur="250" autoRev="1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2" dur="250" autoRev="1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500"/>
                            </p:stCondLst>
                            <p:childTnLst>
                              <p:par>
                                <p:cTn id="82" presetID="27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3" dur="250" autoRev="1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84" dur="250" autoRev="1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5" dur="250" autoRev="1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6" dur="250" autoRev="1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  <p:bldP spid="24" grpId="0" animBg="1"/>
      <p:bldP spid="24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6023" y="938151"/>
            <a:ext cx="3325091" cy="249381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4" name="Picture 3" descr="photo_1351104513803-1-0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545147">
            <a:off x="3966360" y="4172427"/>
            <a:ext cx="3547184" cy="261189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5" name="Picture 4" descr="zaidhamid09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887747" y="558141"/>
            <a:ext cx="4086152" cy="271351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6" name="Picture 5" descr="2466484311_e2f1ea3fb3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885239">
            <a:off x="3835400" y="938152"/>
            <a:ext cx="3598553" cy="269891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07490">
            <a:off x="9047943" y="3748243"/>
            <a:ext cx="2435032" cy="346025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9" name="Picture 8" descr="romanian_people.jp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15537" y="3788229"/>
            <a:ext cx="2151414" cy="298223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888304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133804_47640439-failure-success-mar-13-12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343620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34198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-185510" y="1539599"/>
            <a:ext cx="3429290" cy="4464059"/>
            <a:chOff x="2197592" y="784790"/>
            <a:chExt cx="3995622" cy="4937046"/>
          </a:xfrm>
        </p:grpSpPr>
        <p:pic>
          <p:nvPicPr>
            <p:cNvPr id="6" name="Picture 5" descr="1722122-818991-blank-photo-frame-grunge-isolated-on-white-background.jpg"/>
            <p:cNvPicPr>
              <a:picLocks noChangeAspect="1"/>
            </p:cNvPicPr>
            <p:nvPr/>
          </p:nvPicPr>
          <p:blipFill rotWithShape="1">
            <a:blip r:embed="rId2" cstate="print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53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90" t="6562" r="7826" b="7087"/>
            <a:stretch/>
          </p:blipFill>
          <p:spPr>
            <a:xfrm rot="20428284">
              <a:off x="2197592" y="784790"/>
              <a:ext cx="3995622" cy="493704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7" name="TextBox 6"/>
            <p:cNvSpPr txBox="1"/>
            <p:nvPr/>
          </p:nvSpPr>
          <p:spPr>
            <a:xfrm rot="20632746">
              <a:off x="3653141" y="4798547"/>
              <a:ext cx="226894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/>
                <a:t>Schedule</a:t>
              </a:r>
            </a:p>
          </p:txBody>
        </p:sp>
        <p:pic>
          <p:nvPicPr>
            <p:cNvPr id="8" name="Picture 7" descr="schedule.gif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419168">
              <a:off x="2303336" y="1113432"/>
              <a:ext cx="3526209" cy="3647763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</p:grpSp>
      <p:grpSp>
        <p:nvGrpSpPr>
          <p:cNvPr id="14" name="Group 13"/>
          <p:cNvGrpSpPr/>
          <p:nvPr/>
        </p:nvGrpSpPr>
        <p:grpSpPr>
          <a:xfrm rot="1425188">
            <a:off x="4126141" y="2176979"/>
            <a:ext cx="4050723" cy="4464059"/>
            <a:chOff x="2197592" y="784790"/>
            <a:chExt cx="4719682" cy="4937046"/>
          </a:xfrm>
        </p:grpSpPr>
        <p:pic>
          <p:nvPicPr>
            <p:cNvPr id="15" name="Picture 14" descr="1722122-818991-blank-photo-frame-grunge-isolated-on-white-background.jpg"/>
            <p:cNvPicPr>
              <a:picLocks noChangeAspect="1"/>
            </p:cNvPicPr>
            <p:nvPr/>
          </p:nvPicPr>
          <p:blipFill rotWithShape="1">
            <a:blip r:embed="rId2" cstate="print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53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90" t="6562" r="7826" b="7087"/>
            <a:stretch/>
          </p:blipFill>
          <p:spPr>
            <a:xfrm rot="20428284">
              <a:off x="2197592" y="784790"/>
              <a:ext cx="3995622" cy="493704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6" name="TextBox 15"/>
            <p:cNvSpPr txBox="1"/>
            <p:nvPr/>
          </p:nvSpPr>
          <p:spPr>
            <a:xfrm rot="20374054">
              <a:off x="3099489" y="4672286"/>
              <a:ext cx="3817785" cy="6467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/>
                <a:t>Team satisfaction</a:t>
              </a:r>
              <a:r>
                <a:rPr lang="en-GB" sz="3200" dirty="0"/>
                <a:t> </a:t>
              </a:r>
              <a:endParaRPr lang="en-IE" sz="3200" dirty="0"/>
            </a:p>
          </p:txBody>
        </p: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419168">
              <a:off x="2432261" y="1112413"/>
              <a:ext cx="3274364" cy="3647763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</p:grpSp>
      <p:grpSp>
        <p:nvGrpSpPr>
          <p:cNvPr id="19" name="Group 18"/>
          <p:cNvGrpSpPr/>
          <p:nvPr/>
        </p:nvGrpSpPr>
        <p:grpSpPr>
          <a:xfrm rot="685152">
            <a:off x="8422804" y="1889599"/>
            <a:ext cx="4042566" cy="4464059"/>
            <a:chOff x="2344687" y="1149062"/>
            <a:chExt cx="4710178" cy="4937046"/>
          </a:xfrm>
        </p:grpSpPr>
        <p:pic>
          <p:nvPicPr>
            <p:cNvPr id="20" name="Picture 19" descr="1722122-818991-blank-photo-frame-grunge-isolated-on-white-background.jpg"/>
            <p:cNvPicPr>
              <a:picLocks noChangeAspect="1"/>
            </p:cNvPicPr>
            <p:nvPr/>
          </p:nvPicPr>
          <p:blipFill rotWithShape="1">
            <a:blip r:embed="rId2" cstate="print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colorTemperature colorTemp="53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90" t="6562" r="7826" b="7087"/>
            <a:stretch/>
          </p:blipFill>
          <p:spPr>
            <a:xfrm rot="20428284">
              <a:off x="2344687" y="1149062"/>
              <a:ext cx="3995623" cy="493704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21" name="TextBox 20"/>
            <p:cNvSpPr txBox="1"/>
            <p:nvPr/>
          </p:nvSpPr>
          <p:spPr>
            <a:xfrm rot="20374054">
              <a:off x="3237080" y="5110609"/>
              <a:ext cx="3817785" cy="6467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 smtClean="0"/>
                <a:t>Scope</a:t>
              </a:r>
              <a:endParaRPr lang="en-IE" sz="3200" dirty="0"/>
            </a:p>
          </p:txBody>
        </p:sp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419168">
              <a:off x="2495562" y="1363898"/>
              <a:ext cx="3354197" cy="3746542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</p:grpSp>
      <p:sp>
        <p:nvSpPr>
          <p:cNvPr id="26" name="Title 2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E" sz="4800" b="1" dirty="0" smtClean="0"/>
              <a:t>Factors for Success</a:t>
            </a:r>
            <a:endParaRPr lang="en-IE" sz="4800" b="1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 rot="1540837">
            <a:off x="8049738" y="1750497"/>
            <a:ext cx="3443742" cy="4464059"/>
            <a:chOff x="2180753" y="784790"/>
            <a:chExt cx="4012461" cy="4937046"/>
          </a:xfrm>
        </p:grpSpPr>
        <p:pic>
          <p:nvPicPr>
            <p:cNvPr id="5" name="Picture 4" descr="1722122-818991-blank-photo-frame-grunge-isolated-on-white-background.jpg"/>
            <p:cNvPicPr>
              <a:picLocks noChangeAspect="1"/>
            </p:cNvPicPr>
            <p:nvPr/>
          </p:nvPicPr>
          <p:blipFill rotWithShape="1">
            <a:blip r:embed="rId2" cstate="print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53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90" t="6562" r="7826" b="7087"/>
            <a:stretch/>
          </p:blipFill>
          <p:spPr>
            <a:xfrm rot="20428284">
              <a:off x="2197592" y="784790"/>
              <a:ext cx="3995622" cy="493704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6" name="TextBox 5"/>
            <p:cNvSpPr txBox="1"/>
            <p:nvPr/>
          </p:nvSpPr>
          <p:spPr>
            <a:xfrm rot="20275142">
              <a:off x="3653141" y="4798547"/>
              <a:ext cx="226894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 smtClean="0"/>
                <a:t>Money</a:t>
              </a:r>
              <a:endParaRPr lang="en-US" sz="3200" b="1" dirty="0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20419168">
              <a:off x="2180753" y="1399278"/>
              <a:ext cx="3767081" cy="3216447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</p:grpSp>
      <p:grpSp>
        <p:nvGrpSpPr>
          <p:cNvPr id="13" name="Group 12"/>
          <p:cNvGrpSpPr/>
          <p:nvPr/>
        </p:nvGrpSpPr>
        <p:grpSpPr>
          <a:xfrm rot="636569">
            <a:off x="4262183" y="1877496"/>
            <a:ext cx="3429290" cy="4464059"/>
            <a:chOff x="2849447" y="1720536"/>
            <a:chExt cx="3429290" cy="4464059"/>
          </a:xfrm>
        </p:grpSpPr>
        <p:pic>
          <p:nvPicPr>
            <p:cNvPr id="10" name="Picture 9" descr="1722122-818991-blank-photo-frame-grunge-isolated-on-white-background.jpg"/>
            <p:cNvPicPr>
              <a:picLocks noChangeAspect="1"/>
            </p:cNvPicPr>
            <p:nvPr/>
          </p:nvPicPr>
          <p:blipFill rotWithShape="1">
            <a:blip r:embed="rId2" cstate="print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53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90" t="6562" r="7826" b="7087"/>
            <a:stretch/>
          </p:blipFill>
          <p:spPr>
            <a:xfrm rot="20428284">
              <a:off x="2849447" y="1720536"/>
              <a:ext cx="3429290" cy="446405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1" name="TextBox 10"/>
            <p:cNvSpPr txBox="1"/>
            <p:nvPr/>
          </p:nvSpPr>
          <p:spPr>
            <a:xfrm rot="20275142">
              <a:off x="4298470" y="5249879"/>
              <a:ext cx="1947347" cy="5844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 smtClean="0"/>
                <a:t>Quality</a:t>
              </a:r>
              <a:r>
                <a:rPr lang="en-US" sz="3200" dirty="0" smtClean="0">
                  <a:solidFill>
                    <a:schemeClr val="bg2"/>
                  </a:solidFill>
                </a:rPr>
                <a:t> </a:t>
              </a:r>
              <a:endParaRPr lang="en-US" sz="3200" dirty="0">
                <a:solidFill>
                  <a:schemeClr val="bg2"/>
                </a:solidFill>
              </a:endParaRPr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20419168">
              <a:off x="2956159" y="2171131"/>
              <a:ext cx="3026411" cy="3026411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</p:grpSp>
      <p:grpSp>
        <p:nvGrpSpPr>
          <p:cNvPr id="14" name="Group 13"/>
          <p:cNvGrpSpPr/>
          <p:nvPr/>
        </p:nvGrpSpPr>
        <p:grpSpPr>
          <a:xfrm rot="1617891">
            <a:off x="575934" y="2058433"/>
            <a:ext cx="3958941" cy="4464059"/>
            <a:chOff x="2849447" y="1720536"/>
            <a:chExt cx="3958941" cy="4464059"/>
          </a:xfrm>
        </p:grpSpPr>
        <p:pic>
          <p:nvPicPr>
            <p:cNvPr id="15" name="Picture 14" descr="1722122-818991-blank-photo-frame-grunge-isolated-on-white-background.jpg"/>
            <p:cNvPicPr>
              <a:picLocks noChangeAspect="1"/>
            </p:cNvPicPr>
            <p:nvPr/>
          </p:nvPicPr>
          <p:blipFill rotWithShape="1">
            <a:blip r:embed="rId2" cstate="print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53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90" t="6562" r="7826" b="7087"/>
            <a:stretch/>
          </p:blipFill>
          <p:spPr>
            <a:xfrm rot="20428284">
              <a:off x="2849447" y="1720536"/>
              <a:ext cx="3429290" cy="446405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6" name="TextBox 15"/>
            <p:cNvSpPr txBox="1"/>
            <p:nvPr/>
          </p:nvSpPr>
          <p:spPr>
            <a:xfrm rot="20279064">
              <a:off x="3637035" y="5023528"/>
              <a:ext cx="3171353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 smtClean="0"/>
                <a:t>Customer satisfaction</a:t>
              </a:r>
              <a:endParaRPr lang="en-US" sz="3200" b="1" dirty="0"/>
            </a:p>
          </p:txBody>
        </p: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419168">
              <a:off x="2952490" y="2316560"/>
              <a:ext cx="3078254" cy="2876901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</p:grpSp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E" sz="4800" b="1" dirty="0" smtClean="0"/>
              <a:t>Factors for Success</a:t>
            </a:r>
            <a:endParaRPr lang="en-IE" sz="4800" b="1" dirty="0"/>
          </a:p>
        </p:txBody>
      </p:sp>
    </p:spTree>
    <p:extLst>
      <p:ext uri="{BB962C8B-B14F-4D97-AF65-F5344CB8AC3E}">
        <p14:creationId xmlns:p14="http://schemas.microsoft.com/office/powerpoint/2010/main" val="73580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E" sz="4800" b="1" dirty="0" smtClean="0"/>
              <a:t>Change Location</a:t>
            </a:r>
            <a:endParaRPr lang="en-IE" sz="4800" b="1" dirty="0"/>
          </a:p>
        </p:txBody>
      </p:sp>
      <p:pic>
        <p:nvPicPr>
          <p:cNvPr id="1026" name="Picture 2" descr="C:\Users\HP\Desktop\Charity\aungier_street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895707">
            <a:off x="319618" y="2178604"/>
            <a:ext cx="3628513" cy="351512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1028" name="Picture 4" descr="C:\Users\HP\Desktop\Charity\incorrect.jpg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27522">
            <a:off x="722956" y="4957822"/>
            <a:ext cx="727647" cy="7738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923307">
            <a:off x="8497811" y="1430961"/>
            <a:ext cx="4250494" cy="288500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  <a:extLst/>
        </p:spPr>
      </p:pic>
      <p:pic>
        <p:nvPicPr>
          <p:cNvPr id="7" name="Picture 3" descr="C:\Users\HP\Desktop\Charity\correct.jpg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9225" y="3167007"/>
            <a:ext cx="796063" cy="8074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5" descr="C:\Users\HP\Desktop\Charity\java city.jpg"/>
          <p:cNvPicPr>
            <a:picLocks noChangeAspect="1" noChangeArrowheads="1"/>
          </p:cNvPicPr>
          <p:nvPr/>
        </p:nvPicPr>
        <p:blipFill>
          <a:blip r:embed="rId7" cstate="print"/>
          <a:stretch>
            <a:fillRect/>
          </a:stretch>
        </p:blipFill>
        <p:spPr bwMode="auto">
          <a:xfrm rot="923307">
            <a:off x="4513159" y="3437468"/>
            <a:ext cx="3639164" cy="272937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  <a:extLst/>
        </p:spPr>
      </p:pic>
      <p:pic>
        <p:nvPicPr>
          <p:cNvPr id="1027" name="Picture 3" descr="C:\Users\HP\Desktop\Charity\correct.jpg"/>
          <p:cNvPicPr>
            <a:picLocks noChangeAspect="1" noChangeArrowheads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4479" y="4955626"/>
            <a:ext cx="845561" cy="8576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 rot="554905">
            <a:off x="5247826" y="2820167"/>
            <a:ext cx="26340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3200" b="1" dirty="0" smtClean="0"/>
              <a:t>Kevin Street</a:t>
            </a:r>
            <a:endParaRPr lang="en-IE" sz="3200" b="1" dirty="0"/>
          </a:p>
        </p:txBody>
      </p:sp>
      <p:sp>
        <p:nvSpPr>
          <p:cNvPr id="15" name="TextBox 14"/>
          <p:cNvSpPr txBox="1"/>
          <p:nvPr/>
        </p:nvSpPr>
        <p:spPr>
          <a:xfrm rot="674112">
            <a:off x="9707960" y="4405321"/>
            <a:ext cx="26340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3200" b="1" dirty="0" smtClean="0"/>
              <a:t>Java City</a:t>
            </a:r>
            <a:endParaRPr lang="en-IE" sz="3200" b="1" dirty="0"/>
          </a:p>
        </p:txBody>
      </p:sp>
      <p:sp>
        <p:nvSpPr>
          <p:cNvPr id="16" name="TextBox 15"/>
          <p:cNvSpPr txBox="1"/>
          <p:nvPr/>
        </p:nvSpPr>
        <p:spPr>
          <a:xfrm rot="20855599">
            <a:off x="1421642" y="5749444"/>
            <a:ext cx="26340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3200" b="1" dirty="0" smtClean="0"/>
              <a:t>The Foyer</a:t>
            </a:r>
            <a:endParaRPr lang="en-IE" sz="3200" b="1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5" grpId="0"/>
      <p:bldP spid="16" grpId="0"/>
    </p:bldLst>
  </p:timing>
</p:sld>
</file>

<file path=ppt/theme/theme1.xml><?xml version="1.0" encoding="utf-8"?>
<a:theme xmlns:a="http://schemas.openxmlformats.org/drawingml/2006/main" name="TS103462902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Education_16x9.potx" id="{AA5F22BC-61EA-4F01-AB22-75117871E196}" vid="{BD0EB374-1DDC-4F15-88A9-D386288C58A6}"/>
    </a:ext>
  </a:extLst>
</a:theme>
</file>

<file path=ppt/theme/theme2.xml><?xml version="1.0" encoding="utf-8"?>
<a:theme xmlns:a="http://schemas.openxmlformats.org/drawingml/2006/main" name="Office Them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146F0C7C-95CD-4157-B59F-1693F8160BF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TS103462902</Template>
  <TotalTime>0</TotalTime>
  <Words>86</Words>
  <Application>Microsoft Office PowerPoint</Application>
  <PresentationFormat>Custom</PresentationFormat>
  <Paragraphs>46</Paragraphs>
  <Slides>16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TS103462902</vt:lpstr>
      <vt:lpstr>Foreign Feast</vt:lpstr>
      <vt:lpstr>Members</vt:lpstr>
      <vt:lpstr>PowerPoint Presentation</vt:lpstr>
      <vt:lpstr>Why?</vt:lpstr>
      <vt:lpstr>PowerPoint Presentation</vt:lpstr>
      <vt:lpstr>PowerPoint Presentation</vt:lpstr>
      <vt:lpstr>Factors for Success</vt:lpstr>
      <vt:lpstr>Factors for Success</vt:lpstr>
      <vt:lpstr>Change Location</vt:lpstr>
      <vt:lpstr>Sweet vs. Savoury</vt:lpstr>
      <vt:lpstr>More Posters</vt:lpstr>
      <vt:lpstr>Plan and Organise</vt:lpstr>
      <vt:lpstr>Communication Skills</vt:lpstr>
      <vt:lpstr>Food Types</vt:lpstr>
      <vt:lpstr>Food Types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Sai</dc:creator>
  <cp:lastModifiedBy/>
  <cp:revision>1</cp:revision>
  <dcterms:created xsi:type="dcterms:W3CDTF">2012-11-29T19:47:23Z</dcterms:created>
  <dcterms:modified xsi:type="dcterms:W3CDTF">2012-12-03T13:29:18Z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TC034629029991</vt:lpwstr>
  </property>
</Properties>
</file>